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63106" y="2583180"/>
            <a:ext cx="0" cy="27432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63106" y="2857500"/>
            <a:ext cx="2343150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906256" y="2857500"/>
            <a:ext cx="0" cy="27432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06256" y="3726180"/>
            <a:ext cx="0" cy="27432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906256" y="4000500"/>
            <a:ext cx="937260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843516" y="4000500"/>
            <a:ext cx="0" cy="27432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906256" y="3726180"/>
            <a:ext cx="0" cy="27432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968996" y="4000500"/>
            <a:ext cx="937260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968996" y="4000500"/>
            <a:ext cx="0" cy="27432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563106" y="2583180"/>
            <a:ext cx="0" cy="27432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19956" y="2857500"/>
            <a:ext cx="2343150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219956" y="2857500"/>
            <a:ext cx="0" cy="27432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219956" y="3726180"/>
            <a:ext cx="0" cy="27432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219956" y="4000500"/>
            <a:ext cx="1874520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094476" y="4000500"/>
            <a:ext cx="0" cy="27432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19956" y="3726180"/>
            <a:ext cx="0" cy="27432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219956" y="4000500"/>
            <a:ext cx="0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219956" y="4000500"/>
            <a:ext cx="0" cy="27432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219956" y="3726180"/>
            <a:ext cx="0" cy="27432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345436" y="4000500"/>
            <a:ext cx="1874520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345436" y="4000500"/>
            <a:ext cx="0" cy="27432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785866" y="1988820"/>
            <a:ext cx="1554480" cy="59436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</a:rPr>
              <a:t>Clara Denholm</a:t>
            </a:r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</a:rPr>
              <a:t>Practice Owner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8129016" y="3131820"/>
            <a:ext cx="1554480" cy="59436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</a:rPr>
              <a:t>Wendy Halloran</a:t>
            </a:r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</a:rPr>
              <a:t>Office Manager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066276" y="4274820"/>
            <a:ext cx="1554480" cy="59436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</a:rPr>
              <a:t>Keith Ambrose</a:t>
            </a:r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</a:rPr>
              <a:t>Billing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7191756" y="4274820"/>
            <a:ext cx="1554480" cy="59436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</a:rPr>
              <a:t>Janet Kirkbride</a:t>
            </a:r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</a:rPr>
              <a:t>Receptionist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3442716" y="3131820"/>
            <a:ext cx="1554480" cy="59436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</a:rPr>
              <a:t>Peter Ravenhill</a:t>
            </a:r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</a:rPr>
              <a:t>Dentist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317236" y="4274820"/>
            <a:ext cx="1554480" cy="59436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</a:rPr>
              <a:t>Ellen Tolliver</a:t>
            </a:r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</a:rPr>
              <a:t>Dental Assistant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3442716" y="4274820"/>
            <a:ext cx="1554480" cy="59436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</a:rPr>
              <a:t>Roy Standish</a:t>
            </a:r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</a:rPr>
              <a:t>Hygienist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1568196" y="4274820"/>
            <a:ext cx="1554480" cy="59436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</a:rPr>
              <a:t>Paula Winslow</a:t>
            </a:r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</a:rPr>
              <a:t>Hygienist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2026-08-30T15:56:51Z</dcterms:created>
  <dcterms:modified xsi:type="dcterms:W3CDTF">2026-08-30T15:56:51Z</dcterms:modified>
</cp:coreProperties>
</file>