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33374" y="2817331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33374" y="3015710"/>
            <a:ext cx="3727876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161250" y="3015710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61250" y="3643911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61250" y="3842290"/>
            <a:ext cx="677796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39046" y="3842290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161250" y="3643911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83454" y="3842290"/>
            <a:ext cx="677796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83454" y="3842290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33374" y="2817331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33374" y="3015710"/>
            <a:ext cx="338898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72272" y="3015710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772272" y="3643911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72272" y="3842290"/>
            <a:ext cx="1355591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27863" y="3842290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772272" y="3643911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772272" y="3842290"/>
            <a:ext cx="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72272" y="3842290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772272" y="3643911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416680" y="3842290"/>
            <a:ext cx="1355591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416680" y="3842290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33374" y="2817331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05498" y="3015710"/>
            <a:ext cx="3727876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705498" y="3015710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05498" y="3643911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05498" y="3842290"/>
            <a:ext cx="1355591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061089" y="3842290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705498" y="3643911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705498" y="3842290"/>
            <a:ext cx="0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05498" y="3842290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705498" y="3643911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349906" y="3842290"/>
            <a:ext cx="1355591" cy="0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349906" y="3842290"/>
            <a:ext cx="0" cy="198379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871299" y="238750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Nora Fenwick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Operations Director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9599175" y="321408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Rosemary Vickers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Scheduler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10276971" y="404066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Arthur Renshaw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Dispatcher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8921380" y="404066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Edith Ballinger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Dispatcher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6210197" y="321408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Ian Bramhall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Field Supervisor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7565789" y="404066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Graham Tillotson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Technician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6210197" y="404066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Carol Nesbitt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Technician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4854606" y="404066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Philip Landry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Technician</a:t>
            </a:r>
            <a:endParaRPr lang="en-US" sz="800" dirty="0"/>
          </a:p>
        </p:txBody>
      </p:sp>
      <p:sp>
        <p:nvSpPr>
          <p:cNvPr id="43" name="Text 41"/>
          <p:cNvSpPr/>
          <p:nvPr/>
        </p:nvSpPr>
        <p:spPr>
          <a:xfrm>
            <a:off x="2143423" y="321408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Alan Pemberton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Field Supervisor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3499015" y="404066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Harold Sedgwick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Technician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2143423" y="404066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Lorraine Tarver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Technician</a:t>
            </a:r>
            <a:endParaRPr lang="en-US" sz="800" dirty="0"/>
          </a:p>
        </p:txBody>
      </p:sp>
      <p:sp>
        <p:nvSpPr>
          <p:cNvPr id="46" name="Text 44"/>
          <p:cNvSpPr/>
          <p:nvPr/>
        </p:nvSpPr>
        <p:spPr>
          <a:xfrm>
            <a:off x="787832" y="4040669"/>
            <a:ext cx="1124149" cy="429822"/>
          </a:xfrm>
          <a:prstGeom prst="roundRect">
            <a:avLst>
              <a:gd name="adj" fmla="val 10637"/>
            </a:avLst>
          </a:prstGeom>
          <a:solidFill>
            <a:srgbClr val="FFFFFF"/>
          </a:solidFill>
          <a:ln w="12700">
            <a:solidFill>
              <a:srgbClr val="1F2937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7"/>
                </a:solidFill>
              </a:rPr>
              <a:t>Malcolm Yates</a:t>
            </a:r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</a:rPr>
              <a:t>Technician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2026-08-30T15:56:52Z</dcterms:created>
  <dcterms:modified xsi:type="dcterms:W3CDTF">2026-08-30T15:56:52Z</dcterms:modified>
</cp:coreProperties>
</file>