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74763" y="233848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274763" y="2549550"/>
            <a:ext cx="3786033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060797" y="254955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60797" y="321793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60797" y="3429000"/>
            <a:ext cx="721149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781946" y="342900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60797" y="321793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39647" y="3429000"/>
            <a:ext cx="721149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9647" y="342900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74763" y="233848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74763" y="2549550"/>
            <a:ext cx="1622586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97349" y="254955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97349" y="321793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897349" y="3429000"/>
            <a:ext cx="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97349" y="342900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74763" y="233848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733901" y="2549550"/>
            <a:ext cx="540862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733901" y="254955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733901" y="321793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3901" y="3429000"/>
            <a:ext cx="721149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55051" y="342900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733901" y="321793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12752" y="3429000"/>
            <a:ext cx="721149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012752" y="342900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74763" y="233848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488730" y="2549550"/>
            <a:ext cx="3786033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488730" y="254955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488730" y="321793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88730" y="3429000"/>
            <a:ext cx="1081724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570454" y="342900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0454" y="409738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570454" y="4308450"/>
            <a:ext cx="721149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291603" y="430845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570454" y="409738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849305" y="4308450"/>
            <a:ext cx="721149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849305" y="430845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488730" y="321793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407006" y="3429000"/>
            <a:ext cx="1081724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07006" y="342900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407006" y="4097382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407006" y="4308450"/>
            <a:ext cx="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407006" y="4308450"/>
            <a:ext cx="0" cy="211068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676737" y="188116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Margaret Ashby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Chief Executive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9462770" y="276061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Gail Prentice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Head of Sales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10183920" y="364006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Denise Corbett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Account Executive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8741621" y="364006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Stuart Bellamy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Account Executive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7299323" y="276061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Neil Chadwick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People Lead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7299323" y="364006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Trevor Bexley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Recruiter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5135875" y="276061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Helen Prescott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Head of Finance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5857024" y="364006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Marion Kilbride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Payroll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4414726" y="364006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Colin Radley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Accountant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1890704" y="276061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Daniel Whitcombe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Head of Operations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2972428" y="364006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Iris Hammond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Warehouse Manager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3693577" y="451951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Sylvia Thorne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Driver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2251278" y="451951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Gordon Maybury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Driver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808980" y="364006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Ruth Callender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Operations Lead</a:t>
            </a:r>
            <a:endParaRPr lang="en-US" sz="800" dirty="0"/>
          </a:p>
        </p:txBody>
      </p:sp>
      <p:sp>
        <p:nvSpPr>
          <p:cNvPr id="58" name="Text 56"/>
          <p:cNvSpPr/>
          <p:nvPr/>
        </p:nvSpPr>
        <p:spPr>
          <a:xfrm>
            <a:off x="808980" y="4519518"/>
            <a:ext cx="1196052" cy="457314"/>
          </a:xfrm>
          <a:prstGeom prst="roundRect">
            <a:avLst>
              <a:gd name="adj" fmla="val 9998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Owen Brightwell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Dispatcher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2026-08-30T15:56:52Z</dcterms:created>
  <dcterms:modified xsi:type="dcterms:W3CDTF">2026-08-30T15:56:52Z</dcterms:modified>
</cp:coreProperties>
</file>